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63C2-A3B2-4306-AFEF-E4CE0D3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A86D7-73C1-468A-B65F-4D20AE03D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FF90F-830D-4E6E-9118-57B8B2CD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C288-D45A-4A49-99A7-A59A51A0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77307-74D2-4AD1-9A6B-8AC16965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74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DEB9-0187-48AB-BEE2-46EF1E43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F282C-14A1-4B46-946F-D865EDCB3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3E992-38BB-4EF5-A1B7-8B1B0E16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7A8D-D0BF-4A9C-979B-A41DBEFA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BC1C6-9F90-45D6-B74C-81FDAFF9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35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23894-8240-4288-ADA4-AB47C5933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1DF41-0078-4C17-B1F8-391B001D1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AA2A7-EE6C-466C-9B3B-42640488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DFD5C-93D5-4807-9E25-0672410D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8986A-1290-4773-92E6-5E0AC13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0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529-AB1C-41FB-BA78-D6715A45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487D-3B35-4D2E-890C-6EB413C75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4F4A-9519-4E8E-A438-E456B976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20D7-C3E8-4502-9DF6-7DC19D1E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8AA2-FF7C-4609-8474-44AE94F2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57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5E5F-4AB0-4162-BEB6-7782CE25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209F5-3B64-4881-82AA-8ADAFA95C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7DDFF-86AD-4B50-8CD2-DA365AB8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ACF4-F820-4621-B3DB-CBF5E746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CA7F2-3038-49A9-9542-E56D082D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73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2ACA-8386-4BF8-8481-97F0C5D7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B085-3036-4036-818A-71D0C60B5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31BAC-E49F-4871-8959-44470F59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4B52F-EBB8-492D-9A72-B0778757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74F42-98FB-4FF0-9D63-37645EDA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0DBD0-68CA-43F1-B3AC-CF015CDA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4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979C-A282-45EA-881A-5EE4286E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30E2-B8AF-4098-9576-560441D85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ED610-F6DB-4C31-8AFC-EDEDBF1DD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94030-52D5-4C7A-8F74-469E47B66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C4F7A-EBDB-4FE0-AC45-D4E91BAE7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0B280-3C6F-423C-A2A7-8056725E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0423F-4D14-4692-A632-4BD0589F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81179-DDAA-4251-A224-5DE20D6B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79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C72E-FE0C-452A-9E2D-0298D680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18B73-B8A8-42C0-9420-66B59A47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4C464-A391-47BD-AEDE-11125E38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FAEA2-B29C-428D-995D-E549E45E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65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B9D5A-B54E-4CAD-AB03-086EA923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03F81-1E22-4016-A377-EC59B5B6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98C57-C47E-4513-A431-1979928D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54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FE0A-0870-4B44-8981-36B39919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C0EF-2B79-48BF-88CB-8D071C5D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F4BAE-7138-4CB2-A5FA-F455AB35E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C8FF-CF9E-4E10-BA37-B435780D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58052-AB98-43A2-BA2A-5DC87C96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F99D2-7200-4D7B-9377-3AFB9FE4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6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45EC-5E32-4AEB-8CEF-C47990D1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322CC-DDFF-4954-B81F-C69B741D6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74696-C4E2-496E-8CF2-CBC25B977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7F2CC-92BC-47BB-AE02-50D92EBE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86315-C852-4B71-9642-A0348A32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4558-9903-442B-AD81-99EB0539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2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6CD87-38C0-436E-963D-46170007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A405C-B4B8-4752-8243-AD7909445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61D08-C172-4242-A69F-13711E0BA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C215-483A-413D-9638-5827E73F8197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C732-99F3-456F-A128-C67E1A82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5ED4-6D76-4E0A-91A9-1581FDAF1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2592F-3F27-48C5-8A98-B5C4BD0B1A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37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1A29C-315E-0374-5100-65566DCF8890}"/>
              </a:ext>
            </a:extLst>
          </p:cNvPr>
          <p:cNvSpPr txBox="1"/>
          <p:nvPr/>
        </p:nvSpPr>
        <p:spPr>
          <a:xfrm>
            <a:off x="146649" y="138023"/>
            <a:ext cx="429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Parse Transformation: Convert JSON output to structure </a:t>
            </a:r>
          </a:p>
        </p:txBody>
      </p:sp>
    </p:spTree>
    <p:extLst>
      <p:ext uri="{BB962C8B-B14F-4D97-AF65-F5344CB8AC3E}">
        <p14:creationId xmlns:p14="http://schemas.microsoft.com/office/powerpoint/2010/main" val="252437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E1E32-69C3-CFD9-D3CE-6ED4E3DF7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23120" r="1123" b="44257"/>
          <a:stretch/>
        </p:blipFill>
        <p:spPr>
          <a:xfrm>
            <a:off x="155641" y="214008"/>
            <a:ext cx="11867745" cy="2474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327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28446-0215-2790-3721-7EB8E1696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2" t="27799" r="35351" b="53333"/>
          <a:stretch/>
        </p:blipFill>
        <p:spPr>
          <a:xfrm>
            <a:off x="189782" y="129396"/>
            <a:ext cx="4235569" cy="1411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986E06-28DC-C318-AA72-7904C0F16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2" t="34339" r="33936" b="30692"/>
          <a:stretch/>
        </p:blipFill>
        <p:spPr>
          <a:xfrm>
            <a:off x="189782" y="1541252"/>
            <a:ext cx="4037162" cy="2398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11033-82C0-45A2-2CC4-642F3866C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2" t="69056" r="17034" b="14843"/>
          <a:stretch/>
        </p:blipFill>
        <p:spPr>
          <a:xfrm>
            <a:off x="189782" y="4088920"/>
            <a:ext cx="5891841" cy="110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FC9C3-EA0A-83D2-55DC-5725647A2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97" t="75723" r="1074" b="14969"/>
          <a:stretch/>
        </p:blipFill>
        <p:spPr>
          <a:xfrm>
            <a:off x="6096000" y="4554745"/>
            <a:ext cx="2812212" cy="638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6A7476-016A-90E4-4A6B-D1A5D9B73144}"/>
              </a:ext>
            </a:extLst>
          </p:cNvPr>
          <p:cNvSpPr txBox="1"/>
          <p:nvPr/>
        </p:nvSpPr>
        <p:spPr>
          <a:xfrm>
            <a:off x="5931500" y="5193101"/>
            <a:ext cx="29767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(q1 as string, q2 as string, q3 as string)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54CDC1-CC03-05F7-BC9D-4A547DA32524}"/>
              </a:ext>
            </a:extLst>
          </p:cNvPr>
          <p:cNvSpPr/>
          <p:nvPr/>
        </p:nvSpPr>
        <p:spPr>
          <a:xfrm>
            <a:off x="107004" y="129396"/>
            <a:ext cx="8801208" cy="54640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96DA7-256E-360D-C51B-39320D918C60}"/>
              </a:ext>
            </a:extLst>
          </p:cNvPr>
          <p:cNvSpPr/>
          <p:nvPr/>
        </p:nvSpPr>
        <p:spPr>
          <a:xfrm>
            <a:off x="170326" y="1498060"/>
            <a:ext cx="919172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68DF2-A1FA-A25F-831F-0AF7F075C332}"/>
              </a:ext>
            </a:extLst>
          </p:cNvPr>
          <p:cNvSpPr/>
          <p:nvPr/>
        </p:nvSpPr>
        <p:spPr>
          <a:xfrm>
            <a:off x="2268653" y="2127115"/>
            <a:ext cx="1009567" cy="295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35A23-4949-E77E-A9DC-1EC3F1713022}"/>
              </a:ext>
            </a:extLst>
          </p:cNvPr>
          <p:cNvSpPr/>
          <p:nvPr/>
        </p:nvSpPr>
        <p:spPr>
          <a:xfrm>
            <a:off x="1758505" y="3111595"/>
            <a:ext cx="585861" cy="215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94B09-922B-47A2-D5AE-6F99F3D1FC93}"/>
              </a:ext>
            </a:extLst>
          </p:cNvPr>
          <p:cNvSpPr/>
          <p:nvPr/>
        </p:nvSpPr>
        <p:spPr>
          <a:xfrm>
            <a:off x="2268654" y="4856139"/>
            <a:ext cx="6639558" cy="307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0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303BB1-8748-FECC-B52F-54347A7D8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0" t="27660" r="17524" b="53617"/>
          <a:stretch/>
        </p:blipFill>
        <p:spPr>
          <a:xfrm>
            <a:off x="181581" y="184826"/>
            <a:ext cx="6832059" cy="149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84AE2-03A6-1F92-6624-06817B075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79" t="64681" r="20715" b="25674"/>
          <a:stretch/>
        </p:blipFill>
        <p:spPr>
          <a:xfrm>
            <a:off x="6063571" y="3939702"/>
            <a:ext cx="3424137" cy="661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50245B-E672-5891-03C8-A06DA6F83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0" t="32340" r="17435" b="25248"/>
          <a:stretch/>
        </p:blipFill>
        <p:spPr>
          <a:xfrm>
            <a:off x="181581" y="1741252"/>
            <a:ext cx="5881990" cy="290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28BED-75EC-F7B8-2E8D-A8863806DDAF}"/>
              </a:ext>
            </a:extLst>
          </p:cNvPr>
          <p:cNvSpPr txBox="1"/>
          <p:nvPr/>
        </p:nvSpPr>
        <p:spPr>
          <a:xfrm>
            <a:off x="6274341" y="4649823"/>
            <a:ext cx="30746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(rec as (city as string, country as string))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05934A-2C8F-8B3C-DFA2-7CFFF412F167}"/>
              </a:ext>
            </a:extLst>
          </p:cNvPr>
          <p:cNvSpPr/>
          <p:nvPr/>
        </p:nvSpPr>
        <p:spPr>
          <a:xfrm>
            <a:off x="181581" y="116732"/>
            <a:ext cx="9306127" cy="49221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9A1ED-62C5-A14E-4B06-1348CBBEEA23}"/>
              </a:ext>
            </a:extLst>
          </p:cNvPr>
          <p:cNvSpPr/>
          <p:nvPr/>
        </p:nvSpPr>
        <p:spPr>
          <a:xfrm>
            <a:off x="170326" y="1741254"/>
            <a:ext cx="919172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266D9-C092-7B4A-52E1-892FFDC3CD6B}"/>
              </a:ext>
            </a:extLst>
          </p:cNvPr>
          <p:cNvSpPr/>
          <p:nvPr/>
        </p:nvSpPr>
        <p:spPr>
          <a:xfrm>
            <a:off x="3319240" y="2890739"/>
            <a:ext cx="532913" cy="261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9A60F-A4F3-3F7B-CECE-30D07C4C4AAE}"/>
              </a:ext>
            </a:extLst>
          </p:cNvPr>
          <p:cNvSpPr/>
          <p:nvPr/>
        </p:nvSpPr>
        <p:spPr>
          <a:xfrm>
            <a:off x="2344366" y="4342045"/>
            <a:ext cx="7143342" cy="259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4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A9CAF-5652-D9D1-8779-3CE93816D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0" t="35603" r="14775" b="51489"/>
          <a:stretch/>
        </p:blipFill>
        <p:spPr>
          <a:xfrm>
            <a:off x="165370" y="214008"/>
            <a:ext cx="5087566" cy="68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A2A15-9E42-9C54-C30F-3FD96D56A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51" t="35177" r="4314" b="12766"/>
          <a:stretch/>
        </p:blipFill>
        <p:spPr>
          <a:xfrm>
            <a:off x="165370" y="1303507"/>
            <a:ext cx="7169285" cy="47665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62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25CA6-BA63-1289-53BC-0015B0BBD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0" t="27660" r="856" b="53333"/>
          <a:stretch/>
        </p:blipFill>
        <p:spPr>
          <a:xfrm>
            <a:off x="204280" y="184824"/>
            <a:ext cx="8998085" cy="1522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4233-2E9A-0F88-93A2-E6431A402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6" t="27681" r="14432" b="16812"/>
          <a:stretch/>
        </p:blipFill>
        <p:spPr>
          <a:xfrm>
            <a:off x="204280" y="1808922"/>
            <a:ext cx="7379277" cy="4536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61ABF1-171D-4636-23AE-A1C18BAD7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97" t="69646" r="11407" b="20283"/>
          <a:stretch/>
        </p:blipFill>
        <p:spPr>
          <a:xfrm>
            <a:off x="7607029" y="5306642"/>
            <a:ext cx="4075850" cy="841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13E11-7014-F22A-8DCF-603121086D4A}"/>
              </a:ext>
            </a:extLst>
          </p:cNvPr>
          <p:cNvSpPr txBox="1"/>
          <p:nvPr/>
        </p:nvSpPr>
        <p:spPr>
          <a:xfrm>
            <a:off x="7763341" y="6160793"/>
            <a:ext cx="281609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fname as string, lname as string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D0C07-FDC5-C041-114C-62207F449563}"/>
              </a:ext>
            </a:extLst>
          </p:cNvPr>
          <p:cNvSpPr/>
          <p:nvPr/>
        </p:nvSpPr>
        <p:spPr>
          <a:xfrm>
            <a:off x="204280" y="184824"/>
            <a:ext cx="11478599" cy="64008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D356A-B9DB-AD41-2671-A1214A1EF395}"/>
              </a:ext>
            </a:extLst>
          </p:cNvPr>
          <p:cNvSpPr/>
          <p:nvPr/>
        </p:nvSpPr>
        <p:spPr>
          <a:xfrm>
            <a:off x="204280" y="2358327"/>
            <a:ext cx="1060316" cy="2875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9D4AB-BE07-F385-2DCD-37F9E4C833D2}"/>
              </a:ext>
            </a:extLst>
          </p:cNvPr>
          <p:cNvSpPr/>
          <p:nvPr/>
        </p:nvSpPr>
        <p:spPr>
          <a:xfrm>
            <a:off x="1991321" y="3672221"/>
            <a:ext cx="722696" cy="306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FF971-D372-F145-3AEF-4A8058E25A2C}"/>
              </a:ext>
            </a:extLst>
          </p:cNvPr>
          <p:cNvSpPr/>
          <p:nvPr/>
        </p:nvSpPr>
        <p:spPr>
          <a:xfrm>
            <a:off x="2714017" y="5815376"/>
            <a:ext cx="8968862" cy="306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67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69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40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2023-02-19T14:04:21Z</dcterms:created>
  <dcterms:modified xsi:type="dcterms:W3CDTF">2023-03-08T17:46:10Z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2023-02-19T14:04:21Z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a4b2b499-c951-405a-b0bf-273609a9f5a7</vt:lpwstr>
  </property>
  <property fmtid="{D5CDD505-2E9C-101B-9397-08002B2CF9AE}" pid="8" name="MSIP_Label_19540963-e559-4020-8a90-fe8a502c2801_ContentBits">
    <vt:lpwstr>0</vt:lpwstr>
  </property>
</Properties>
</file>